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6" r:id="rId5"/>
    <p:sldId id="261" r:id="rId6"/>
    <p:sldId id="262" r:id="rId7"/>
    <p:sldId id="267" r:id="rId8"/>
    <p:sldId id="264" r:id="rId9"/>
    <p:sldId id="268" r:id="rId10"/>
    <p:sldId id="265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JAZ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JEZIKOVNI PORTRET, GLAGOL BITI, SAMOSTALNIK: SPOL, GLAGOL: SEDANJIK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GLAGOL: SEDANJIK</a:t>
            </a:r>
            <a:endParaRPr lang="en-US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470" y="2477195"/>
            <a:ext cx="8652180" cy="42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613900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 smtClean="0"/>
              <a:t>Reši nalogi. Piši v zvezek.</a:t>
            </a:r>
            <a:endParaRPr lang="en-US" sz="18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712" y="2606675"/>
            <a:ext cx="68865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3591" y="163052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 smtClean="0"/>
              <a:t>Naloga za naslednjo predstavitev. </a:t>
            </a:r>
            <a:r>
              <a:rPr lang="sl-SI" sz="1800" dirty="0" smtClean="0"/>
              <a:t>Vnaprej si pripravi vprašanja za prijatelje. Napiši si jih v zvezek.</a:t>
            </a:r>
            <a:endParaRPr lang="en-US" sz="1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37" y="3663950"/>
            <a:ext cx="67913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4072" y="616373"/>
            <a:ext cx="9601196" cy="780166"/>
          </a:xfrm>
        </p:spPr>
        <p:txBody>
          <a:bodyPr/>
          <a:lstStyle/>
          <a:p>
            <a:r>
              <a:rPr lang="sl-SI" dirty="0" smtClean="0"/>
              <a:t>JEZIKOVNI PORTRET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43569" y="1246909"/>
            <a:ext cx="3561723" cy="494812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188036" y="1945178"/>
            <a:ext cx="26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26.9. </a:t>
            </a:r>
            <a:r>
              <a:rPr lang="en-SI" dirty="0" smtClean="0"/>
              <a:t>–</a:t>
            </a:r>
            <a:r>
              <a:rPr lang="sl-SI" dirty="0" smtClean="0"/>
              <a:t> svetovni dan jezikov</a:t>
            </a:r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547956" y="5070764"/>
            <a:ext cx="356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u="sng" dirty="0" smtClean="0"/>
              <a:t>NALOGE:</a:t>
            </a:r>
          </a:p>
          <a:p>
            <a:r>
              <a:rPr lang="sl-SI" sz="1200" dirty="0" smtClean="0"/>
              <a:t>1. Napiši svoj jezikovni portret.</a:t>
            </a:r>
          </a:p>
          <a:p>
            <a:r>
              <a:rPr lang="sl-SI" sz="1200" dirty="0" smtClean="0"/>
              <a:t>2. Preberi ga na glas.</a:t>
            </a:r>
          </a:p>
          <a:p>
            <a:r>
              <a:rPr lang="sl-SI" sz="1200" dirty="0" smtClean="0"/>
              <a:t>3. Predstavi ga na našem srečanju.</a:t>
            </a:r>
            <a:endParaRPr lang="en-US" sz="1200" dirty="0"/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04"/>
    </mc:Choice>
    <mc:Fallback>
      <p:transition spd="slow" advTm="69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GLAGOL </a:t>
            </a:r>
            <a:r>
              <a:rPr lang="sl-SI" b="1" dirty="0" smtClean="0"/>
              <a:t>BITI</a:t>
            </a:r>
            <a:endParaRPr lang="en-US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62" y="2573338"/>
            <a:ext cx="69246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247" y="0"/>
            <a:ext cx="4997885" cy="696403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146473" y="3798916"/>
            <a:ext cx="316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NALOGA:</a:t>
            </a:r>
          </a:p>
          <a:p>
            <a:endParaRPr lang="sl-SI" dirty="0"/>
          </a:p>
          <a:p>
            <a:r>
              <a:rPr lang="sl-SI" dirty="0" smtClean="0"/>
              <a:t>Na naslednji predstavitvi predstavi prijatelja/prijateljico.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VAJA: glagol biti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090" y="2557463"/>
            <a:ext cx="528981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586" y="1047405"/>
            <a:ext cx="7307618" cy="47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SAMOSTALNIK: SPOL</a:t>
            </a:r>
            <a:endParaRPr lang="en-US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037" y="2725738"/>
            <a:ext cx="7019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559" y="982132"/>
            <a:ext cx="6809299" cy="47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11" y="1634065"/>
            <a:ext cx="637709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5|42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91</Words>
  <Application>Microsoft Office PowerPoint</Application>
  <PresentationFormat>Širokozaslonsko</PresentationFormat>
  <Paragraphs>17</Paragraphs>
  <Slides>12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Garamond</vt:lpstr>
      <vt:lpstr>Naravno</vt:lpstr>
      <vt:lpstr>JAZ</vt:lpstr>
      <vt:lpstr>JEZIKOVNI PORTRET</vt:lpstr>
      <vt:lpstr>GLAGOL BITI</vt:lpstr>
      <vt:lpstr>PowerPointova predstavitev</vt:lpstr>
      <vt:lpstr>VAJA: glagol biti</vt:lpstr>
      <vt:lpstr>PowerPointova predstavitev</vt:lpstr>
      <vt:lpstr>SAMOSTALNIK: SPOL</vt:lpstr>
      <vt:lpstr>PowerPointova predstavitev</vt:lpstr>
      <vt:lpstr>PowerPointova predstavitev</vt:lpstr>
      <vt:lpstr>GLAGOL: SEDANJIK</vt:lpstr>
      <vt:lpstr>Reši nalogi. Piši v zvezek.</vt:lpstr>
      <vt:lpstr>Naloga za naslednjo predstavitev. Vnaprej si pripravi vprašanja za prijatelje. Napiši si jih v zvezek.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</dc:title>
  <dc:creator>Windows User</dc:creator>
  <cp:lastModifiedBy>Windows User</cp:lastModifiedBy>
  <cp:revision>11</cp:revision>
  <dcterms:created xsi:type="dcterms:W3CDTF">2021-10-21T11:31:39Z</dcterms:created>
  <dcterms:modified xsi:type="dcterms:W3CDTF">2021-10-21T13:21:59Z</dcterms:modified>
</cp:coreProperties>
</file>