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69BD-0809-4948-861D-C431BC0CE0F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3C92-0C96-4905-92A5-1C5F55D2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5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69BD-0809-4948-861D-C431BC0CE0F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3C92-0C96-4905-92A5-1C5F55D2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4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69BD-0809-4948-861D-C431BC0CE0F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3C92-0C96-4905-92A5-1C5F55D2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4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69BD-0809-4948-861D-C431BC0CE0F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3C92-0C96-4905-92A5-1C5F55D2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69BD-0809-4948-861D-C431BC0CE0F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3C92-0C96-4905-92A5-1C5F55D2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8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69BD-0809-4948-861D-C431BC0CE0F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3C92-0C96-4905-92A5-1C5F55D2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9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69BD-0809-4948-861D-C431BC0CE0F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3C92-0C96-4905-92A5-1C5F55D2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4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69BD-0809-4948-861D-C431BC0CE0F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3C92-0C96-4905-92A5-1C5F55D2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4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69BD-0809-4948-861D-C431BC0CE0F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3C92-0C96-4905-92A5-1C5F55D2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7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69BD-0809-4948-861D-C431BC0CE0F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3C92-0C96-4905-92A5-1C5F55D2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6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69BD-0809-4948-861D-C431BC0CE0F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3C92-0C96-4905-92A5-1C5F55D2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4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B69BD-0809-4948-861D-C431BC0CE0F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A3C92-0C96-4905-92A5-1C5F55D2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3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2.m4a"/><Relationship Id="rId7" Type="http://schemas.openxmlformats.org/officeDocument/2006/relationships/image" Target="../media/image4.jpe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6"/>
                </a:solidFill>
              </a:rPr>
              <a:t>MOJA </a:t>
            </a:r>
            <a:r>
              <a:rPr lang="sl-SI" b="1" dirty="0" smtClean="0">
                <a:solidFill>
                  <a:schemeClr val="accent6"/>
                </a:solidFill>
              </a:rPr>
              <a:t>DRUŽINA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NALOGA: opiši svojo družino. </a:t>
            </a:r>
          </a:p>
          <a:p>
            <a:pPr marL="0" indent="0">
              <a:buNone/>
            </a:pPr>
            <a:r>
              <a:rPr lang="sl-SI" u="sng" dirty="0" smtClean="0"/>
              <a:t>NAVODILA: 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Še enkrat pozorno poslušaj in preberi predstavitev moje družine. 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Na podoben način predstavi svojo družino.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Predstavi jo na naslednjem ZOOM srečanju.</a:t>
            </a:r>
            <a:endParaRPr lang="en-US" dirty="0"/>
          </a:p>
        </p:txBody>
      </p:sp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173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203"/>
    </mc:Choice>
    <mc:Fallback>
      <p:transition spd="slow" advTm="37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07127" y="2626967"/>
            <a:ext cx="3493712" cy="12692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Morda je slika naslednjega: 4 ose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29" y="-184071"/>
            <a:ext cx="4094730" cy="24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18" y="344375"/>
            <a:ext cx="5358399" cy="401683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00" y="2309756"/>
            <a:ext cx="3354185" cy="4472247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434587" y="2813799"/>
            <a:ext cx="373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To je naša družina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8586946" y="114890"/>
            <a:ext cx="1529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To sem jaz. Predstavila vam bom našo družino.</a:t>
            </a:r>
            <a:endParaRPr lang="en-US" sz="12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1211123" y="-87421"/>
            <a:ext cx="1512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Moja mama Biserka je učiteljica. Učenci jo imajo zelo radi.</a:t>
            </a:r>
            <a:endParaRPr lang="en-US" sz="12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490451" y="600164"/>
            <a:ext cx="111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Moj ata Bojan. Rad gleda dokumentarne oddaje.</a:t>
            </a:r>
            <a:endParaRPr lang="en-US" sz="1200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2523911" y="277905"/>
            <a:ext cx="1009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Moj dedek Štefan.</a:t>
            </a:r>
            <a:endParaRPr lang="en-US" sz="12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3461845" y="173401"/>
            <a:ext cx="128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Moja babica Marica je dobra kuharica.</a:t>
            </a:r>
            <a:endParaRPr lang="en-US" sz="1200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2544490" y="2526986"/>
            <a:ext cx="1359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Moja babica Ančka ima zelo rada svoji pravnukinji.</a:t>
            </a:r>
            <a:endParaRPr lang="en-US" sz="1200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6251376" y="565876"/>
            <a:ext cx="159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To je moj partner Berni. Imava hčerki Hano in Vito.</a:t>
            </a:r>
            <a:endParaRPr lang="en-US" sz="1200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9034064" y="895132"/>
            <a:ext cx="1802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 smtClean="0"/>
              <a:t>Hana je stara 2 leti in pol. </a:t>
            </a:r>
            <a:endParaRPr lang="en-US" sz="1200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6417425" y="2902723"/>
            <a:ext cx="138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Vita bo kmalu stara 1 leto.</a:t>
            </a:r>
            <a:endParaRPr lang="en-US" sz="1200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10836609" y="1853002"/>
            <a:ext cx="1426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To je moja tašča Anica. Rada pomaga pri vzgoji vnukinj.</a:t>
            </a:r>
            <a:endParaRPr lang="en-US" sz="1200" dirty="0"/>
          </a:p>
        </p:txBody>
      </p:sp>
      <p:cxnSp>
        <p:nvCxnSpPr>
          <p:cNvPr id="20" name="Raven puščični povezovalnik 19"/>
          <p:cNvCxnSpPr/>
          <p:nvPr/>
        </p:nvCxnSpPr>
        <p:spPr>
          <a:xfrm flipH="1">
            <a:off x="9034064" y="813569"/>
            <a:ext cx="99752" cy="835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povezovalnik 21"/>
          <p:cNvCxnSpPr/>
          <p:nvPr/>
        </p:nvCxnSpPr>
        <p:spPr>
          <a:xfrm>
            <a:off x="7451044" y="1243894"/>
            <a:ext cx="280739" cy="269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povezovalnik 24"/>
          <p:cNvCxnSpPr/>
          <p:nvPr/>
        </p:nvCxnSpPr>
        <p:spPr>
          <a:xfrm flipH="1">
            <a:off x="9521708" y="1172131"/>
            <a:ext cx="33250" cy="607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uščični povezovalnik 26"/>
          <p:cNvCxnSpPr/>
          <p:nvPr/>
        </p:nvCxnSpPr>
        <p:spPr>
          <a:xfrm flipH="1">
            <a:off x="10559934" y="2268501"/>
            <a:ext cx="2161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uščični povezovalnik 30"/>
          <p:cNvCxnSpPr/>
          <p:nvPr/>
        </p:nvCxnSpPr>
        <p:spPr>
          <a:xfrm flipV="1">
            <a:off x="7981553" y="3109045"/>
            <a:ext cx="39634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puščični povezovalnik 32"/>
          <p:cNvCxnSpPr/>
          <p:nvPr/>
        </p:nvCxnSpPr>
        <p:spPr>
          <a:xfrm flipH="1">
            <a:off x="3533281" y="901152"/>
            <a:ext cx="201904" cy="311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puščični povezovalnik 36"/>
          <p:cNvCxnSpPr/>
          <p:nvPr/>
        </p:nvCxnSpPr>
        <p:spPr>
          <a:xfrm>
            <a:off x="2826327" y="739570"/>
            <a:ext cx="0" cy="161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en puščični povezovalnik 40"/>
          <p:cNvCxnSpPr/>
          <p:nvPr/>
        </p:nvCxnSpPr>
        <p:spPr>
          <a:xfrm>
            <a:off x="2225366" y="558910"/>
            <a:ext cx="122911" cy="388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en puščični povezovalnik 42"/>
          <p:cNvCxnSpPr/>
          <p:nvPr/>
        </p:nvCxnSpPr>
        <p:spPr>
          <a:xfrm>
            <a:off x="1240485" y="1292661"/>
            <a:ext cx="471936" cy="17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en puščični povezovalnik 44"/>
          <p:cNvCxnSpPr/>
          <p:nvPr/>
        </p:nvCxnSpPr>
        <p:spPr>
          <a:xfrm>
            <a:off x="3264568" y="3173317"/>
            <a:ext cx="0" cy="492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oljeZBesedilom 45"/>
          <p:cNvSpPr txBox="1"/>
          <p:nvPr/>
        </p:nvSpPr>
        <p:spPr>
          <a:xfrm>
            <a:off x="4538749" y="4829695"/>
            <a:ext cx="60184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SLOVARČEK (prevedi besede):</a:t>
            </a:r>
          </a:p>
          <a:p>
            <a:endParaRPr lang="sl-SI" sz="1200" dirty="0" smtClean="0"/>
          </a:p>
          <a:p>
            <a:r>
              <a:rPr lang="sl-SI" sz="1200" dirty="0" smtClean="0"/>
              <a:t>Mama -</a:t>
            </a:r>
          </a:p>
          <a:p>
            <a:r>
              <a:rPr lang="sl-SI" sz="1200" dirty="0" smtClean="0"/>
              <a:t>Ata -</a:t>
            </a:r>
          </a:p>
          <a:p>
            <a:r>
              <a:rPr lang="sl-SI" sz="1200" dirty="0" smtClean="0"/>
              <a:t>Babica -</a:t>
            </a:r>
          </a:p>
          <a:p>
            <a:r>
              <a:rPr lang="sl-SI" sz="1200" dirty="0" smtClean="0"/>
              <a:t>Dedek -</a:t>
            </a:r>
          </a:p>
          <a:p>
            <a:r>
              <a:rPr lang="sl-SI" sz="1200" dirty="0" smtClean="0"/>
              <a:t>Vnukinja -</a:t>
            </a:r>
          </a:p>
          <a:p>
            <a:r>
              <a:rPr lang="sl-SI" sz="1200" dirty="0" smtClean="0"/>
              <a:t>Pravnukinja -</a:t>
            </a:r>
          </a:p>
          <a:p>
            <a:r>
              <a:rPr lang="sl-SI" sz="1200" dirty="0" smtClean="0"/>
              <a:t>Tašča -</a:t>
            </a:r>
          </a:p>
          <a:p>
            <a:r>
              <a:rPr lang="sl-SI" sz="1200" dirty="0" smtClean="0"/>
              <a:t>Tast -</a:t>
            </a:r>
          </a:p>
          <a:p>
            <a:endParaRPr lang="en-US" sz="1200" dirty="0"/>
          </a:p>
        </p:txBody>
      </p:sp>
      <p:pic>
        <p:nvPicPr>
          <p:cNvPr id="19" name="Zvok 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206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64"/>
    </mc:Choice>
    <mc:Fallback xmlns="">
      <p:transition spd="slow" advTm="169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82007" y="365125"/>
            <a:ext cx="7852691" cy="6468908"/>
          </a:xfrm>
          <a:prstGeom prst="rect">
            <a:avLst/>
          </a:prstGeom>
        </p:spPr>
      </p:pic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6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05"/>
    </mc:Choice>
    <mc:Fallback>
      <p:transition spd="slow" advTm="12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242" y="365124"/>
            <a:ext cx="10078823" cy="55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5|7.4|3.2|7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|1|4.4|0.6|7.3|1.1|7|1|12.1|1.5|10|1.6|1.4|11.3|0.8|20.7|2.2|6.5|1.5|11.7|1.7|1.6|27.7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149</Words>
  <Application>Microsoft Office PowerPoint</Application>
  <PresentationFormat>Širokozaslonsko</PresentationFormat>
  <Paragraphs>27</Paragraphs>
  <Slides>4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MOJA DRUŽINA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Windows User</dc:creator>
  <cp:lastModifiedBy>Windows User</cp:lastModifiedBy>
  <cp:revision>26</cp:revision>
  <dcterms:created xsi:type="dcterms:W3CDTF">2021-11-04T10:17:03Z</dcterms:created>
  <dcterms:modified xsi:type="dcterms:W3CDTF">2021-11-12T09:54:02Z</dcterms:modified>
</cp:coreProperties>
</file>